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4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3606-9A59-49F2-A964-45DC15F45493}" type="datetimeFigureOut">
              <a:rPr lang="pl-PL" smtClean="0"/>
              <a:t>2020-04-14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B5E84B-8245-4BE5-92D4-83B7BB1C4CF2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3606-9A59-49F2-A964-45DC15F45493}" type="datetimeFigureOut">
              <a:rPr lang="pl-PL" smtClean="0"/>
              <a:t>2020-04-14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84B-8245-4BE5-92D4-83B7BB1C4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3606-9A59-49F2-A964-45DC15F45493}" type="datetimeFigureOut">
              <a:rPr lang="pl-PL" smtClean="0"/>
              <a:t>2020-04-14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84B-8245-4BE5-92D4-83B7BB1C4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3606-9A59-49F2-A964-45DC15F45493}" type="datetimeFigureOut">
              <a:rPr lang="pl-PL" smtClean="0"/>
              <a:t>2020-04-14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84B-8245-4BE5-92D4-83B7BB1C4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3606-9A59-49F2-A964-45DC15F45493}" type="datetimeFigureOut">
              <a:rPr lang="pl-PL" smtClean="0"/>
              <a:t>2020-04-14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84B-8245-4BE5-92D4-83B7BB1C4CF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3606-9A59-49F2-A964-45DC15F45493}" type="datetimeFigureOut">
              <a:rPr lang="pl-PL" smtClean="0"/>
              <a:t>2020-04-14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84B-8245-4BE5-92D4-83B7BB1C4CF2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3606-9A59-49F2-A964-45DC15F45493}" type="datetimeFigureOut">
              <a:rPr lang="pl-PL" smtClean="0"/>
              <a:t>2020-04-14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84B-8245-4BE5-92D4-83B7BB1C4CF2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3606-9A59-49F2-A964-45DC15F45493}" type="datetimeFigureOut">
              <a:rPr lang="pl-PL" smtClean="0"/>
              <a:t>2020-04-14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84B-8245-4BE5-92D4-83B7BB1C4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3606-9A59-49F2-A964-45DC15F45493}" type="datetimeFigureOut">
              <a:rPr lang="pl-PL" smtClean="0"/>
              <a:t>2020-04-14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84B-8245-4BE5-92D4-83B7BB1C4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3606-9A59-49F2-A964-45DC15F45493}" type="datetimeFigureOut">
              <a:rPr lang="pl-PL" smtClean="0"/>
              <a:t>2020-04-14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84B-8245-4BE5-92D4-83B7BB1C4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3606-9A59-49F2-A964-45DC15F45493}" type="datetimeFigureOut">
              <a:rPr lang="pl-PL" smtClean="0"/>
              <a:t>2020-04-14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E84B-8245-4BE5-92D4-83B7BB1C4CF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BAF3606-9A59-49F2-A964-45DC15F45493}" type="datetimeFigureOut">
              <a:rPr lang="pl-PL" smtClean="0"/>
              <a:t>2020-04-14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B5E84B-8245-4BE5-92D4-83B7BB1C4CF2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72376" y="332656"/>
            <a:ext cx="871296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Kolegium Nauk o Zarządzaniu i Jakości</a:t>
            </a:r>
          </a:p>
          <a:p>
            <a:pPr algn="ctr"/>
            <a:r>
              <a:rPr lang="pl-PL" sz="3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Instytut Zarządzania</a:t>
            </a:r>
          </a:p>
          <a:p>
            <a:pPr algn="ctr"/>
            <a:endParaRPr lang="pl-PL" sz="30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35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kierunek</a:t>
            </a:r>
            <a:r>
              <a:rPr lang="pl-PL" sz="35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/>
            <a:endParaRPr lang="pl-PL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INNOWACJE W BIZNESIE</a:t>
            </a:r>
          </a:p>
          <a:p>
            <a:pPr algn="ctr"/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3600" b="1" dirty="0" smtClean="0">
                <a:solidFill>
                  <a:srgbClr val="7030A0"/>
                </a:solidFill>
              </a:rPr>
              <a:t>I stopień studiów stacjonarnych i  niestacjonarnych</a:t>
            </a:r>
          </a:p>
          <a:p>
            <a:pPr algn="ctr"/>
            <a:endParaRPr lang="pl-PL" sz="3600" b="1" dirty="0" smtClean="0"/>
          </a:p>
          <a:p>
            <a:pPr algn="ctr"/>
            <a:r>
              <a:rPr lang="pl-PL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SPECJALNOŚCI</a:t>
            </a:r>
            <a:endParaRPr lang="pl-PL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6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nnowacje.org.pl/wp-content/uploads/2017/09/ChromaStock_4229032-e15071134182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05513"/>
            <a:ext cx="3672408" cy="239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95536" y="18864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Kierunek pozwala pozyskać podstawową wiedzę i umiejętności z zakresu ekonomii,</a:t>
            </a:r>
            <a:r>
              <a:rPr lang="pl-PL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pl-PL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zarządzania i marketingu, finansów i rachunkowości, technologii informacyjnych i prawa, które są fundamentem prowadzenia działalności biznesowej związanej z innowacjami. </a:t>
            </a:r>
          </a:p>
          <a:p>
            <a:pPr algn="ctr"/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POZWALA NA ZDOBYCIE POŻĄDANYCH NA RYNKU PRACY UMIEJĘTNOŚCI I WYRÓŻNIANIE SIĘ!!!</a:t>
            </a:r>
          </a:p>
        </p:txBody>
      </p:sp>
    </p:spTree>
    <p:extLst>
      <p:ext uri="{BB962C8B-B14F-4D97-AF65-F5344CB8AC3E}">
        <p14:creationId xmlns:p14="http://schemas.microsoft.com/office/powerpoint/2010/main" val="356019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00023" y="18864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l-PL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tudent ma możliwość nabycia specjalistycznej i praktycznej wiedzy dotyczycącej funkcjonowania start-</a:t>
            </a:r>
            <a:r>
              <a:rPr lang="pl-PL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upów</a:t>
            </a:r>
            <a:r>
              <a:rPr lang="pl-PL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metod zarządzania innowacjami i funkcjonowania Przemysłu 4.0. </a:t>
            </a:r>
          </a:p>
          <a:p>
            <a:pPr algn="ctr"/>
            <a:endParaRPr lang="pl-PL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Zdobędzie </a:t>
            </a: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wiedzę jak założyć, prowadzić i skąd pozyskać dofinansowanie na swoją działalność gospodarczą na różnych etapach jej rozwoju.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s://futurecentre.eu/wp-content/uploads/2015/06/innowacje-je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23" y="4134153"/>
            <a:ext cx="2664296" cy="177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h.agh.edu.pl/wp-content/uploads/2017/06/InnowacjeInterwencj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979357"/>
            <a:ext cx="5258785" cy="208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4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980728"/>
            <a:ext cx="842493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Kierunek ten </a:t>
            </a:r>
            <a:r>
              <a:rPr lang="pl-PL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umożliwia zdobycie </a:t>
            </a:r>
            <a:r>
              <a:rPr lang="pl-PL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wiedzy i praktycznego przygotowania zawodowego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zarówno w </a:t>
            </a:r>
            <a:r>
              <a:rPr lang="pl-PL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charakterze konsultanta biznesowego dla MŚP ale także w instytucjach okołobiznesowych: transferu technologii, parkach technologicznych, pozostałych instytucjach otoczenia biznesu, inkubatorach przedsiębiorczości, funduszach pożyczkowych i poręczeniowych, przedsiębiorstwach społecznych, itp. Wszelkich instytucjach współkształtujących politykę promowania przedsiębiorczości i </a:t>
            </a:r>
            <a:r>
              <a:rPr lang="pl-PL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innowacji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429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836712"/>
            <a:ext cx="842493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Praktyczna </a:t>
            </a:r>
            <a:r>
              <a:rPr lang="pl-P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wiedza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wsparta specjalistycznym przygotowaniem i </a:t>
            </a:r>
            <a:r>
              <a:rPr lang="pl-P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przekazywana przez zarówno naukowców, jak i doświadczonych </a:t>
            </a:r>
            <a:r>
              <a:rPr lang="pl-PL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praktyków zarządzania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pozwoli na zaistnienie w biznesie w </a:t>
            </a:r>
            <a:r>
              <a:rPr lang="pl-PL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roli samodzielnego przedsiębiorcy ale także konsultanta i doradcy wspierającego proces zakładania i potem funkcjonowania innowacyjnych biznesów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będących konsekwencją innowacyjnych prac i badań naukowych realizowanych w polskich jednostkach naukowo-badawczych.</a:t>
            </a:r>
          </a:p>
          <a:p>
            <a:pPr algn="ctr"/>
            <a:endParaRPr lang="pl-P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087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43608" y="185369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SPECJALNOŚCI:</a:t>
            </a: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395536" y="1196752"/>
            <a:ext cx="83529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MENEDŻER INNOWACJI:</a:t>
            </a:r>
          </a:p>
          <a:p>
            <a:r>
              <a:rPr lang="pl-PL" b="1" dirty="0" smtClean="0"/>
              <a:t>Przedmioty specjalnościowe: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Wirtualizacja współpracy – </a:t>
            </a:r>
            <a:r>
              <a:rPr lang="pl-PL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freelancerzy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telepraca,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Przywództwo i samoorganizacja w zarządzaniu,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Zwinne metodyki zarządzania projektami,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Kierowanie zespołami innowacyjnymi.</a:t>
            </a:r>
          </a:p>
          <a:p>
            <a:endParaRPr lang="pl-PL" sz="2400" b="1" dirty="0" smtClean="0"/>
          </a:p>
          <a:p>
            <a:r>
              <a:rPr lang="pl-PL" sz="2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ZARZĄDZANIE START-UPEM:</a:t>
            </a:r>
          </a:p>
          <a:p>
            <a:r>
              <a:rPr lang="pl-PL" b="1" dirty="0" smtClean="0"/>
              <a:t>Przedmioty specjalnościowe: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Innowacyjne modele biznesowe,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Innowacje w rozwoju MŚP,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Startupy</a:t>
            </a: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technologiczne,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Przemysł nowych możliwości</a:t>
            </a:r>
          </a:p>
        </p:txBody>
      </p:sp>
    </p:spTree>
    <p:extLst>
      <p:ext uri="{BB962C8B-B14F-4D97-AF65-F5344CB8AC3E}">
        <p14:creationId xmlns:p14="http://schemas.microsoft.com/office/powerpoint/2010/main" val="33952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tatic.hbrp.pl/f/book/Cza9S34u/5/cover_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85" y="188640"/>
            <a:ext cx="676616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6300191" y="188640"/>
            <a:ext cx="266429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Każdorazowo program dydaktyczny będzie realizowany przy szerokiej współpracy praktyków biznesowych oraz instytucji otoczeniu biznesu</a:t>
            </a:r>
            <a:r>
              <a:rPr lang="pl-PL" sz="23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3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4" name="Picture 4" descr="Podobny obra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4970797"/>
            <a:ext cx="2448273" cy="125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67058" y="3652452"/>
            <a:ext cx="68956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Wszystkie zajęcia wykorzystywać będą formy aktywizujące (warsztaty, dyskusje, metody twórczego myślenia, ćwiczenia symulacyjne, prace projektowe, </a:t>
            </a:r>
            <a:r>
              <a:rPr lang="pl-PL" sz="2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case-study</a:t>
            </a:r>
            <a:r>
              <a:rPr lang="pl-P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algn="ctr"/>
            <a:r>
              <a:rPr lang="pl-PL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Praktyki zawodowe i staże studenci odbywać będą mogli w przedsiębiorstwach oraz instytucjach otoczenia biznesu, zaangażowanych we współpracę.</a:t>
            </a:r>
            <a:endParaRPr lang="pl-PL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638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1124744"/>
            <a:ext cx="79928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</a:t>
            </a:r>
            <a:r>
              <a:rPr lang="pl-PL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UWAGĘ</a:t>
            </a:r>
          </a:p>
          <a:p>
            <a:pPr algn="ctr"/>
            <a:endParaRPr lang="pl-PL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Serdecznie zapraszamy!</a:t>
            </a:r>
            <a:endParaRPr lang="pl-PL" sz="4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algn="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Marek Makowiec</a:t>
            </a:r>
          </a:p>
          <a:p>
            <a:pPr algn="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Katedra </a:t>
            </a:r>
            <a:r>
              <a:rPr lang="pl-PL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Zachowań</a:t>
            </a: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Organizacyjnych</a:t>
            </a:r>
          </a:p>
          <a:p>
            <a:pPr algn="r"/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makowiec@uek.krakow.pl</a:t>
            </a:r>
            <a:endParaRPr lang="pl-PL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70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</TotalTime>
  <Words>303</Words>
  <Application>Microsoft Office PowerPoint</Application>
  <PresentationFormat>Pokaz na ekranie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Kierownictwo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Marek Makowiec</dc:creator>
  <cp:lastModifiedBy>Marek Makowiec</cp:lastModifiedBy>
  <cp:revision>12</cp:revision>
  <dcterms:created xsi:type="dcterms:W3CDTF">2019-03-23T21:46:14Z</dcterms:created>
  <dcterms:modified xsi:type="dcterms:W3CDTF">2020-04-14T19:29:35Z</dcterms:modified>
</cp:coreProperties>
</file>