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13" r:id="rId2"/>
    <p:sldMasterId id="2147483725" r:id="rId3"/>
  </p:sldMasterIdLst>
  <p:notesMasterIdLst>
    <p:notesMasterId r:id="rId12"/>
  </p:notesMasterIdLst>
  <p:sldIdLst>
    <p:sldId id="284" r:id="rId4"/>
    <p:sldId id="314" r:id="rId5"/>
    <p:sldId id="316" r:id="rId6"/>
    <p:sldId id="317" r:id="rId7"/>
    <p:sldId id="318" r:id="rId8"/>
    <p:sldId id="319" r:id="rId9"/>
    <p:sldId id="320" r:id="rId10"/>
    <p:sldId id="29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0AC2E"/>
    <a:srgbClr val="21541A"/>
    <a:srgbClr val="92D050"/>
    <a:srgbClr val="128F60"/>
    <a:srgbClr val="0C5C3E"/>
    <a:srgbClr val="A9207C"/>
    <a:srgbClr val="4BA2C4"/>
    <a:srgbClr val="47B6DE"/>
    <a:srgbClr val="3842B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>
        <p:scale>
          <a:sx n="125" d="100"/>
          <a:sy n="125" d="100"/>
        </p:scale>
        <p:origin x="4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3EB02-50B4-4022-838B-D9A5300E4350}" type="datetimeFigureOut">
              <a:rPr lang="pl-PL" smtClean="0"/>
              <a:pPr/>
              <a:t>17.06.2020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8588B-F29E-4954-8CCF-C957F7C8FFE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03416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96107"/>
            <a:ext cx="2057400" cy="365125"/>
          </a:xfrm>
          <a:prstGeom prst="rect">
            <a:avLst/>
          </a:prstGeom>
        </p:spPr>
        <p:txBody>
          <a:bodyPr/>
          <a:lstStyle/>
          <a:p>
            <a:fld id="{A7C3D0D8-AEAE-41AB-AA37-091CA14EA868}" type="datetimeFigureOut">
              <a:rPr lang="en-GB" smtClean="0"/>
              <a:pPr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7A98150-A2D8-4A59-8D7A-FE079255AA3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19619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A09E4-657F-4C61-83EB-4A34218A96F6}" type="datetimeFigureOut">
              <a:rPr lang="pl-PL"/>
              <a:pPr>
                <a:defRPr/>
              </a:pPr>
              <a:t>17.06.2020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D39E6-1015-4F84-BC0E-66B55A592B25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75190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AF5FD-3C12-47E2-A087-0F9B640EE03C}" type="datetimeFigureOut">
              <a:rPr lang="pl-PL"/>
              <a:pPr>
                <a:defRPr/>
              </a:pPr>
              <a:t>17.06.2020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705E5-3666-47FE-AF5E-49A587BFCEAE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090322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D0F39-B82D-47E8-968C-C60A97C9C74C}" type="datetimeFigureOut">
              <a:rPr lang="pl-PL"/>
              <a:pPr>
                <a:defRPr/>
              </a:pPr>
              <a:t>17.06.2020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3CAF8-3A13-469E-B554-33CE30E46A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173222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CF163-1C27-4415-84E7-E2D9E4124D28}" type="datetimeFigureOut">
              <a:rPr lang="pl-PL"/>
              <a:pPr>
                <a:defRPr/>
              </a:pPr>
              <a:t>17.06.2020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3DFCB-B4C8-4A03-911B-0CE96CE9E349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070229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00000" y="1600200"/>
            <a:ext cx="7344000" cy="5069160"/>
          </a:xfrm>
        </p:spPr>
        <p:txBody>
          <a:bodyPr lIns="252000" rIns="252000"/>
          <a:lstStyle>
            <a:lvl1pPr>
              <a:buClr>
                <a:srgbClr val="C00000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rgbClr val="C00000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rgbClr val="C00000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rgbClr val="C00000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rgbClr val="C00000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9900">
              <a:alpha val="85000"/>
            </a:srgbClr>
          </a:solidFill>
        </p:spPr>
        <p:txBody>
          <a:bodyPr lIns="216000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xmlns="" val="1000726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00000" y="1600200"/>
            <a:ext cx="7344000" cy="5069160"/>
          </a:xfrm>
        </p:spPr>
        <p:txBody>
          <a:bodyPr lIns="252000" rIns="252000"/>
          <a:lstStyle>
            <a:lvl1pPr>
              <a:buClr>
                <a:srgbClr val="C00000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rgbClr val="C00000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rgbClr val="C00000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rgbClr val="C00000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rgbClr val="C00000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9900">
              <a:alpha val="85000"/>
            </a:srgbClr>
          </a:solidFill>
        </p:spPr>
        <p:txBody>
          <a:bodyPr lIns="216000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xmlns="" val="2224507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9900">
              <a:alpha val="85000"/>
            </a:srgbClr>
          </a:solidFill>
        </p:spPr>
        <p:txBody>
          <a:bodyPr lIns="180000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20000" y="1600200"/>
            <a:ext cx="7452320" cy="5257800"/>
          </a:xfrm>
        </p:spPr>
        <p:txBody>
          <a:bodyPr vert="horz" lIns="252000" rIns="252000"/>
          <a:lstStyle>
            <a:lvl1pPr marL="457200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xmlns="" val="3500286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04F39F-10CE-4587-897C-8C5CB0749829}" type="datetimeFigureOut">
              <a:rPr lang="pl-PL" smtClean="0"/>
              <a:pPr>
                <a:defRPr/>
              </a:pPr>
              <a:t>17.06.2020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6AA6D-63A4-4AFD-A2DB-7F2AD88AC6F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0278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xmlns="" val="253478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1A513-A9F1-4BED-B63D-6B28B9EAC44F}" type="datetimeFigureOut">
              <a:rPr lang="pl-PL"/>
              <a:pPr>
                <a:defRPr/>
              </a:pPr>
              <a:t>17.06.2020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7ED81-9472-4A4C-A5A3-2E6C03F3E81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316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96107"/>
            <a:ext cx="2057400" cy="365125"/>
          </a:xfrm>
          <a:prstGeom prst="rect">
            <a:avLst/>
          </a:prstGeom>
        </p:spPr>
        <p:txBody>
          <a:bodyPr/>
          <a:lstStyle/>
          <a:p>
            <a:fld id="{A7C3D0D8-AEAE-41AB-AA37-091CA14EA868}" type="datetimeFigureOut">
              <a:rPr lang="en-GB" smtClean="0"/>
              <a:pPr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7A98150-A2D8-4A59-8D7A-FE079255AA3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25925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C3716-6C6D-4692-9ADB-87E94C0EF600}" type="datetimeFigureOut">
              <a:rPr lang="pl-PL"/>
              <a:pPr>
                <a:defRPr/>
              </a:pPr>
              <a:t>17.06.2020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7196A-BBA0-4FE2-919C-CD3A08EB349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460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4AC6B-2A65-400D-96F8-16FA7FBFDBFB}" type="datetimeFigureOut">
              <a:rPr lang="pl-PL"/>
              <a:pPr>
                <a:defRPr/>
              </a:pPr>
              <a:t>17.06.2020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717F1-2B85-4E82-AA9E-6285256979F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35070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5560E-A788-47A4-86E4-B60E58A660C7}" type="datetimeFigureOut">
              <a:rPr lang="pl-PL"/>
              <a:pPr>
                <a:defRPr/>
              </a:pPr>
              <a:t>17.06.2020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3B485-760E-4695-9044-662D192C194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5211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A09E4-657F-4C61-83EB-4A34218A96F6}" type="datetimeFigureOut">
              <a:rPr lang="pl-PL"/>
              <a:pPr>
                <a:defRPr/>
              </a:pPr>
              <a:t>17.06.2020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D39E6-1015-4F84-BC0E-66B55A592B2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06221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AF5FD-3C12-47E2-A087-0F9B640EE03C}" type="datetimeFigureOut">
              <a:rPr lang="pl-PL"/>
              <a:pPr>
                <a:defRPr/>
              </a:pPr>
              <a:t>17.06.2020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705E5-3666-47FE-AF5E-49A587BFCEA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471187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CF163-1C27-4415-84E7-E2D9E4124D28}" type="datetimeFigureOut">
              <a:rPr lang="pl-PL"/>
              <a:pPr>
                <a:defRPr/>
              </a:pPr>
              <a:t>17.06.2020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3DFCB-B4C8-4A03-911B-0CE96CE9E34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2940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1A513-A9F1-4BED-B63D-6B28B9EAC44F}" type="datetimeFigureOut">
              <a:rPr lang="pl-PL"/>
              <a:pPr>
                <a:defRPr/>
              </a:pPr>
              <a:t>17.06.2020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7ED81-9472-4A4C-A5A3-2E6C03F3E81C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72461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13034" y="1600200"/>
            <a:ext cx="7141780" cy="4525963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85046-4E0E-4558-BE80-5A4D117054EA}" type="datetimeFigureOut">
              <a:rPr lang="pl-PL"/>
              <a:pPr>
                <a:defRPr/>
              </a:pPr>
              <a:t>17.06.2020</a:t>
            </a:fld>
            <a:endParaRPr lang="pl-PL" dirty="0"/>
          </a:p>
        </p:txBody>
      </p:sp>
      <p:sp>
        <p:nvSpPr>
          <p:cNvPr id="11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12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00035-188C-43BA-A073-C73EB9FD5A05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810644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CEB4B-AB60-434A-A0DB-DD29326CAF88}" type="datetimeFigureOut">
              <a:rPr lang="pl-PL"/>
              <a:pPr>
                <a:defRPr/>
              </a:pPr>
              <a:t>17.06.2020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20CBB-7277-4EE1-A0F7-284B5F8C126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041997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C81FE-4BAC-4A84-861D-FBE47D30D134}" type="datetimeFigureOut">
              <a:rPr lang="pl-PL"/>
              <a:pPr>
                <a:defRPr/>
              </a:pPr>
              <a:t>17.06.2020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86E3C-8C0B-4F42-8A31-006C64EA03A7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196633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C3716-6C6D-4692-9ADB-87E94C0EF600}" type="datetimeFigureOut">
              <a:rPr lang="pl-PL"/>
              <a:pPr>
                <a:defRPr/>
              </a:pPr>
              <a:t>17.06.2020</a:t>
            </a:fld>
            <a:endParaRPr lang="pl-PL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7196A-BBA0-4FE2-919C-CD3A08EB3497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58203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4AC6B-2A65-400D-96F8-16FA7FBFDBFB}" type="datetimeFigureOut">
              <a:rPr lang="pl-PL"/>
              <a:pPr>
                <a:defRPr/>
              </a:pPr>
              <a:t>17.06.2020</a:t>
            </a:fld>
            <a:endParaRPr lang="pl-PL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717F1-2B85-4E82-AA9E-6285256979F1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118752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5560E-A788-47A4-86E4-B60E58A660C7}" type="datetimeFigureOut">
              <a:rPr lang="pl-PL"/>
              <a:pPr>
                <a:defRPr/>
              </a:pPr>
              <a:t>17.06.2020</a:t>
            </a:fld>
            <a:endParaRPr lang="pl-PL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3B485-760E-4695-9044-662D192C1945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58248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2026" y="136524"/>
            <a:ext cx="7553739" cy="1085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2026" y="1825625"/>
            <a:ext cx="75537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5B6F14E8-201E-4046-9806-DE61DFF1A5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83" r="31522"/>
          <a:stretch/>
        </p:blipFill>
        <p:spPr>
          <a:xfrm>
            <a:off x="0" y="0"/>
            <a:ext cx="1080000" cy="1653521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3B6B63F1-61B0-40EB-9F3F-41C4591014B2}"/>
              </a:ext>
            </a:extLst>
          </p:cNvPr>
          <p:cNvSpPr/>
          <p:nvPr userDrawn="1"/>
        </p:nvSpPr>
        <p:spPr>
          <a:xfrm>
            <a:off x="0" y="1773000"/>
            <a:ext cx="1080000" cy="1656000"/>
          </a:xfrm>
          <a:prstGeom prst="rect">
            <a:avLst/>
          </a:prstGeom>
          <a:solidFill>
            <a:srgbClr val="A9207C"/>
          </a:solidFill>
          <a:ln>
            <a:solidFill>
              <a:srgbClr val="A92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82EDE688-F47D-40B4-9478-6F0EB6C639CB}"/>
              </a:ext>
            </a:extLst>
          </p:cNvPr>
          <p:cNvSpPr/>
          <p:nvPr userDrawn="1"/>
        </p:nvSpPr>
        <p:spPr>
          <a:xfrm>
            <a:off x="0" y="3598174"/>
            <a:ext cx="1080000" cy="828000"/>
          </a:xfrm>
          <a:prstGeom prst="rect">
            <a:avLst/>
          </a:prstGeom>
          <a:solidFill>
            <a:srgbClr val="A9207C"/>
          </a:solidFill>
          <a:ln>
            <a:solidFill>
              <a:srgbClr val="A92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xmlns="" id="{050704B8-0BF3-44B3-964D-CC0F78FA1FDE}"/>
              </a:ext>
            </a:extLst>
          </p:cNvPr>
          <p:cNvSpPr/>
          <p:nvPr userDrawn="1"/>
        </p:nvSpPr>
        <p:spPr>
          <a:xfrm>
            <a:off x="0" y="4545653"/>
            <a:ext cx="1080000" cy="414000"/>
          </a:xfrm>
          <a:prstGeom prst="rect">
            <a:avLst/>
          </a:prstGeom>
          <a:solidFill>
            <a:srgbClr val="A9207C"/>
          </a:solidFill>
          <a:ln>
            <a:solidFill>
              <a:srgbClr val="A92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xmlns="" id="{830D3B0C-C744-4694-BB6F-8A47D8D9D108}"/>
              </a:ext>
            </a:extLst>
          </p:cNvPr>
          <p:cNvSpPr/>
          <p:nvPr userDrawn="1"/>
        </p:nvSpPr>
        <p:spPr>
          <a:xfrm>
            <a:off x="0" y="5079132"/>
            <a:ext cx="1080000" cy="216000"/>
          </a:xfrm>
          <a:prstGeom prst="rect">
            <a:avLst/>
          </a:prstGeom>
          <a:solidFill>
            <a:srgbClr val="A9207C"/>
          </a:solidFill>
          <a:ln>
            <a:solidFill>
              <a:srgbClr val="A92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xmlns="" id="{46A0A855-82E2-42E7-A10B-6EE63AB33731}"/>
              </a:ext>
            </a:extLst>
          </p:cNvPr>
          <p:cNvSpPr/>
          <p:nvPr userDrawn="1"/>
        </p:nvSpPr>
        <p:spPr>
          <a:xfrm>
            <a:off x="0" y="5414611"/>
            <a:ext cx="1080000" cy="108000"/>
          </a:xfrm>
          <a:prstGeom prst="rect">
            <a:avLst/>
          </a:prstGeom>
          <a:solidFill>
            <a:srgbClr val="A9207C"/>
          </a:solidFill>
          <a:ln>
            <a:solidFill>
              <a:srgbClr val="A92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xmlns="" id="{12C4A3E4-0FE1-4C70-A940-64A69090BD08}"/>
              </a:ext>
            </a:extLst>
          </p:cNvPr>
          <p:cNvSpPr/>
          <p:nvPr userDrawn="1"/>
        </p:nvSpPr>
        <p:spPr>
          <a:xfrm>
            <a:off x="0" y="5642090"/>
            <a:ext cx="1080000" cy="108000"/>
          </a:xfrm>
          <a:prstGeom prst="rect">
            <a:avLst/>
          </a:prstGeom>
          <a:solidFill>
            <a:srgbClr val="A9207C"/>
          </a:solidFill>
          <a:ln>
            <a:solidFill>
              <a:srgbClr val="A92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xmlns="" id="{B8043FCF-B252-45E6-A7B6-026090F75C12}"/>
              </a:ext>
            </a:extLst>
          </p:cNvPr>
          <p:cNvSpPr/>
          <p:nvPr userDrawn="1"/>
        </p:nvSpPr>
        <p:spPr>
          <a:xfrm>
            <a:off x="0" y="5869569"/>
            <a:ext cx="1080000" cy="108000"/>
          </a:xfrm>
          <a:prstGeom prst="rect">
            <a:avLst/>
          </a:prstGeom>
          <a:solidFill>
            <a:srgbClr val="A9207C"/>
          </a:solidFill>
          <a:ln>
            <a:solidFill>
              <a:srgbClr val="A92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xmlns="" id="{EC423438-566D-4420-877E-6A6AAC81B781}"/>
              </a:ext>
            </a:extLst>
          </p:cNvPr>
          <p:cNvSpPr/>
          <p:nvPr userDrawn="1"/>
        </p:nvSpPr>
        <p:spPr>
          <a:xfrm>
            <a:off x="0" y="6553610"/>
            <a:ext cx="1080000" cy="108000"/>
          </a:xfrm>
          <a:prstGeom prst="rect">
            <a:avLst/>
          </a:prstGeom>
          <a:solidFill>
            <a:srgbClr val="A9207C"/>
          </a:solidFill>
          <a:ln>
            <a:solidFill>
              <a:srgbClr val="A92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xmlns="" id="{146D6E17-3EF1-4604-AFDC-B69E7BCC50B5}"/>
              </a:ext>
            </a:extLst>
          </p:cNvPr>
          <p:cNvSpPr/>
          <p:nvPr userDrawn="1"/>
        </p:nvSpPr>
        <p:spPr>
          <a:xfrm>
            <a:off x="0" y="6095825"/>
            <a:ext cx="1080000" cy="108000"/>
          </a:xfrm>
          <a:prstGeom prst="rect">
            <a:avLst/>
          </a:prstGeom>
          <a:solidFill>
            <a:srgbClr val="A9207C"/>
          </a:solidFill>
          <a:ln>
            <a:solidFill>
              <a:srgbClr val="A92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xmlns="" id="{3C935455-3CEF-4F8A-9666-147CFEF662B1}"/>
              </a:ext>
            </a:extLst>
          </p:cNvPr>
          <p:cNvSpPr/>
          <p:nvPr userDrawn="1"/>
        </p:nvSpPr>
        <p:spPr>
          <a:xfrm>
            <a:off x="0" y="6322081"/>
            <a:ext cx="1080000" cy="108000"/>
          </a:xfrm>
          <a:prstGeom prst="rect">
            <a:avLst/>
          </a:prstGeom>
          <a:solidFill>
            <a:srgbClr val="A9207C"/>
          </a:solidFill>
          <a:ln>
            <a:solidFill>
              <a:srgbClr val="A92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xmlns="" id="{E64B0534-BACD-49FE-BEB0-A621A608FC9C}"/>
              </a:ext>
            </a:extLst>
          </p:cNvPr>
          <p:cNvSpPr/>
          <p:nvPr userDrawn="1"/>
        </p:nvSpPr>
        <p:spPr>
          <a:xfrm>
            <a:off x="0" y="6785139"/>
            <a:ext cx="1080000" cy="108000"/>
          </a:xfrm>
          <a:prstGeom prst="rect">
            <a:avLst/>
          </a:prstGeom>
          <a:solidFill>
            <a:srgbClr val="A9207C"/>
          </a:solidFill>
          <a:ln>
            <a:solidFill>
              <a:srgbClr val="A92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0659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A9207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04F39F-10CE-4587-897C-8C5CB0749829}" type="datetimeFigureOut">
              <a:rPr lang="pl-PL"/>
              <a:pPr>
                <a:defRPr/>
              </a:pPr>
              <a:t>17.06.2020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26AA6D-63A4-4AFD-A2DB-7F2AD88AC6F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88964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3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04F39F-10CE-4587-897C-8C5CB0749829}" type="datetimeFigureOut">
              <a:rPr lang="pl-PL"/>
              <a:pPr>
                <a:defRPr/>
              </a:pPr>
              <a:t>17.06.2020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26AA6D-63A4-4AFD-A2DB-7F2AD88AC6F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7628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zawartości 2"/>
          <p:cNvSpPr>
            <a:spLocks noGrp="1"/>
          </p:cNvSpPr>
          <p:nvPr>
            <p:ph idx="1"/>
          </p:nvPr>
        </p:nvSpPr>
        <p:spPr>
          <a:xfrm>
            <a:off x="1979713" y="1628799"/>
            <a:ext cx="6975376" cy="4787875"/>
          </a:xfrm>
        </p:spPr>
        <p:txBody>
          <a:bodyPr rtlCol="0">
            <a:noAutofit/>
          </a:bodyPr>
          <a:lstStyle/>
          <a:p>
            <a:pPr marL="0" indent="0" fontAlgn="auto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  <a:defRPr/>
            </a:pPr>
            <a:r>
              <a:rPr lang="pl-PL" sz="2800" b="1" dirty="0"/>
              <a:t>Absolwenci specjalności będą mogli znaleźć zatrudnienie w:</a:t>
            </a:r>
          </a:p>
          <a:p>
            <a:pPr marL="449263" indent="-449263" fontAlgn="auto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800" b="1" dirty="0"/>
              <a:t>w komórkach ds. komunikacji marketingowej i PR przedsiębiorstw różnych sektorów, instytucji sektora publicznego i organizacji non-profit,</a:t>
            </a:r>
          </a:p>
          <a:p>
            <a:pPr marL="449263" indent="-449263" fontAlgn="auto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800" b="1" dirty="0"/>
              <a:t>agencjach reklamy i public relations,</a:t>
            </a:r>
          </a:p>
          <a:p>
            <a:pPr marL="449263" indent="-449263" fontAlgn="auto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800" b="1" dirty="0"/>
              <a:t> firmach konsultingowych. </a:t>
            </a:r>
          </a:p>
          <a:p>
            <a:pPr marL="0" indent="0" fontAlgn="auto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  <a:defRPr/>
            </a:pPr>
            <a:r>
              <a:rPr lang="pl-PL" sz="2800" b="1" dirty="0"/>
              <a:t>Zdobyta wiedza i umiejętności będą przydatne także w prowadzeniu własnej firmy.</a:t>
            </a:r>
          </a:p>
        </p:txBody>
      </p:sp>
      <p:grpSp>
        <p:nvGrpSpPr>
          <p:cNvPr id="13" name="Grupa 12"/>
          <p:cNvGrpSpPr>
            <a:grpSpLocks/>
          </p:cNvGrpSpPr>
          <p:nvPr/>
        </p:nvGrpSpPr>
        <p:grpSpPr bwMode="auto">
          <a:xfrm>
            <a:off x="1749425" y="220663"/>
            <a:ext cx="7299325" cy="912812"/>
            <a:chOff x="1749972" y="221221"/>
            <a:chExt cx="7299435" cy="912836"/>
          </a:xfrm>
        </p:grpSpPr>
        <p:sp>
          <p:nvSpPr>
            <p:cNvPr id="15" name="Prostokąt zaokrąglony 14"/>
            <p:cNvSpPr/>
            <p:nvPr/>
          </p:nvSpPr>
          <p:spPr>
            <a:xfrm>
              <a:off x="1749972" y="221221"/>
              <a:ext cx="7299435" cy="912836"/>
            </a:xfrm>
            <a:prstGeom prst="round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pole tekstowe 15"/>
            <p:cNvSpPr txBox="1"/>
            <p:nvPr/>
          </p:nvSpPr>
          <p:spPr>
            <a:xfrm>
              <a:off x="1749972" y="333502"/>
              <a:ext cx="7299435" cy="688274"/>
            </a:xfrm>
            <a:prstGeom prst="rect">
              <a:avLst/>
            </a:prstGeom>
            <a:noFill/>
          </p:spPr>
          <p:txBody>
            <a:bodyPr wrap="square" lIns="36000" tIns="36000" rIns="36000" bIns="36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4000" b="1" i="0" u="none" strike="noStrike" kern="1200" cap="none" spc="0" normalizeH="0" baseline="0" noProof="0" dirty="0">
                  <a:ln w="3175">
                    <a:solidFill>
                      <a:prstClr val="black">
                        <a:lumMod val="65000"/>
                        <a:lumOff val="3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REKLAMA I PUBLIC RELATIONS</a:t>
              </a:r>
            </a:p>
          </p:txBody>
        </p:sp>
      </p:grpSp>
      <p:grpSp>
        <p:nvGrpSpPr>
          <p:cNvPr id="7" name="Grupa 6"/>
          <p:cNvGrpSpPr/>
          <p:nvPr/>
        </p:nvGrpSpPr>
        <p:grpSpPr>
          <a:xfrm>
            <a:off x="0" y="0"/>
            <a:ext cx="1152684" cy="6858000"/>
            <a:chOff x="0" y="0"/>
            <a:chExt cx="1152684" cy="6858000"/>
          </a:xfrm>
        </p:grpSpPr>
        <p:pic>
          <p:nvPicPr>
            <p:cNvPr id="4" name="Obraz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84" y="1800000"/>
              <a:ext cx="1150000" cy="1800000"/>
            </a:xfrm>
            <a:prstGeom prst="rect">
              <a:avLst/>
            </a:prstGeom>
          </p:spPr>
        </p:pic>
        <p:pic>
          <p:nvPicPr>
            <p:cNvPr id="18" name="Obraz 17"/>
            <p:cNvPicPr>
              <a:picLocks noChangeAspect="1"/>
            </p:cNvPicPr>
            <p:nvPr/>
          </p:nvPicPr>
          <p:blipFill rotWithShape="1">
            <a:blip r:embed="rId2" cstate="print"/>
            <a:srcRect b="19000"/>
            <a:stretch/>
          </p:blipFill>
          <p:spPr>
            <a:xfrm>
              <a:off x="2684" y="5400000"/>
              <a:ext cx="1150000" cy="1458000"/>
            </a:xfrm>
            <a:prstGeom prst="rect">
              <a:avLst/>
            </a:prstGeom>
          </p:spPr>
        </p:pic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150000" cy="1800000"/>
            </a:xfrm>
            <a:prstGeom prst="rect">
              <a:avLst/>
            </a:prstGeom>
          </p:spPr>
        </p:pic>
        <p:pic>
          <p:nvPicPr>
            <p:cNvPr id="22" name="Obraz 2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84" y="3600000"/>
              <a:ext cx="1150000" cy="1800000"/>
            </a:xfrm>
            <a:prstGeom prst="rect">
              <a:avLst/>
            </a:prstGeom>
          </p:spPr>
        </p:pic>
      </p:grp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 l="9967" t="10774" r="7549" b="3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az 13" descr="Instytut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51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17" y="0"/>
            <a:ext cx="89131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314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3324"/>
            <a:ext cx="9144000" cy="569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042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6673"/>
            <a:ext cx="9144000" cy="648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430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5090"/>
            <a:ext cx="9144000" cy="590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393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9275"/>
            <a:ext cx="9144000" cy="61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393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4496"/>
            <a:ext cx="9144000" cy="584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123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5000"/>
            </a:schemeClr>
          </a:solidFill>
        </p:spPr>
        <p:txBody>
          <a:bodyPr lIns="90000"/>
          <a:lstStyle/>
          <a:p>
            <a:pPr algn="ctr"/>
            <a:r>
              <a:rPr lang="pl-PL" b="1" dirty="0">
                <a:solidFill>
                  <a:srgbClr val="C00000"/>
                </a:solidFill>
              </a:rPr>
              <a:t>Zapraszamy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0" y="5346340"/>
            <a:ext cx="9144000" cy="1143000"/>
          </a:xfrm>
          <a:prstGeom prst="rect">
            <a:avLst/>
          </a:prstGeom>
          <a:solidFill>
            <a:schemeClr val="bg1">
              <a:alpha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na </a:t>
            </a: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kierunek </a:t>
            </a: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z przyszłością!</a:t>
            </a:r>
          </a:p>
        </p:txBody>
      </p:sp>
    </p:spTree>
    <p:extLst>
      <p:ext uri="{BB962C8B-B14F-4D97-AF65-F5344CB8AC3E}">
        <p14:creationId xmlns:p14="http://schemas.microsoft.com/office/powerpoint/2010/main" xmlns="" val="298470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</TotalTime>
  <Words>59</Words>
  <Application>Microsoft Office PowerPoint</Application>
  <PresentationFormat>Pokaz na ekranie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8</vt:i4>
      </vt:variant>
    </vt:vector>
  </HeadingPairs>
  <TitlesOfParts>
    <vt:vector size="11" baseType="lpstr">
      <vt:lpstr>4_Motyw pakietu Office</vt:lpstr>
      <vt:lpstr>5_Motyw pakietu Office</vt:lpstr>
      <vt:lpstr>6_Motyw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Zapraszamy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Aga Żbikowska</dc:creator>
  <cp:lastModifiedBy>Paweł Wójcik</cp:lastModifiedBy>
  <cp:revision>22</cp:revision>
  <dcterms:created xsi:type="dcterms:W3CDTF">2019-03-20T19:21:58Z</dcterms:created>
  <dcterms:modified xsi:type="dcterms:W3CDTF">2020-06-17T10:49:05Z</dcterms:modified>
</cp:coreProperties>
</file>