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Niestandardowy</PresentationFormat>
  <Paragraphs>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officegen</dc:creator>
  <cp:lastModifiedBy>Agnieszka Kawecka</cp:lastModifiedBy>
  <cp:revision>1</cp:revision>
  <dcterms:created xsi:type="dcterms:W3CDTF">2020-06-10T08:16:35Z</dcterms:created>
  <dcterms:modified xsi:type="dcterms:W3CDTF">2020-06-10T08:17:09Z</dcterms:modified>
</cp:coreProperties>
</file>