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9" r:id="rId4"/>
    <p:sldId id="261" r:id="rId5"/>
    <p:sldId id="257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C66"/>
    <a:srgbClr val="641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17CB57-16B0-4260-B708-A2074CAC5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9E1F42-12FD-4DDC-B1E3-7B99C61A9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2BA5E1-68C6-4F14-A63F-4887FCC1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28E723-0530-4C46-8D67-E8958D2F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94ACB8-DD82-4388-8D6F-7FCF42CE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35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34E118-B7DF-4692-849C-75D0BE89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DEE3027-3DDA-4D88-A443-8CAC9C13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CA1775-F3CA-48A3-9FE2-DCC5960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D9DF39-7075-499D-A9BE-0D269F75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BCBFCC-2230-47CB-A36C-7A6C85C6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54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0C2FED5-A87F-4834-8A99-3E677426E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3CFBCE2-CA12-4B1B-B88E-9A606E6DC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5B7765-6C13-4897-95FD-54EAC3FA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36842-73D6-4C1F-9BDF-73B83F0E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9BE9EF-36F7-4742-804C-419B5D1E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2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D077ED-0102-4E5A-A8D0-870376F7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D627C0-EF10-4D0F-9C75-09D577C6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850BD3-EAC6-4701-B968-E6AC0E8B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762793-5938-4E4B-9E0F-C8309E44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648C87-6338-4064-AF0A-1DA6EFFD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23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5100A4-9B7D-48A1-AED0-10823762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82BCB8-C30A-41CC-BB3D-8AE087E7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67A6CF-8DA6-47E2-8E97-47847B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363DB7-D1C7-4FCC-918D-798EC6C0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6B2120-5BC2-4A92-B206-3027C72A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81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4684-21AB-4BDA-ACF6-C6089DBE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668DCC-2B77-4CA9-85EE-2E6A23A9C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9F154D-F457-4AD0-B3F6-03E053C13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670F42-CBCA-4468-A837-02AF065B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998561-A054-4D38-ACA4-447CF251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D93D3DF-489B-48F7-B3A5-04743929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5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A1A68-1191-4362-9AFD-C6AB1D75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6FF065-B581-46D4-9380-C6DCC30D6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9ACCF5-89A4-4DCC-B31E-051E54503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2507C0-B354-4E89-8C87-C8121CE5E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9B06D1A-B61E-4A9E-9F72-19E3305BB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46475EE-4137-4567-BF91-082AD33C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9E6ABA-AD9F-42AC-A463-C41C6398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7B4EF53-8F3D-4324-8B4F-F4B2576C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07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EC445-4F13-43F9-BDA7-CBE87321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6CC2EE-6A1C-4A4A-9044-F9BB4266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BF6FF7D-D412-451D-A561-307CF4EA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A3F8AE-24E9-4595-A365-9BD6A8C6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03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5095F0-D31F-4BE0-8D6D-4026B79A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316573C-C2E3-454D-9893-A8E57461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9EFAF20-E666-4946-A3FE-EF195C57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6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ED53A-D927-4C88-9830-751350BE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56B97C-8CBC-4F85-96F4-9E27E29BC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965658-6EAA-417C-A67C-01CC74ADB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C71189-3992-4C05-9659-D2844193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A5D3FE-BF3F-45BE-8FCB-F21E7EEA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60B3F2-C6A8-4191-82B3-69C81062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9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55AD34-76D1-4A1A-8C3E-1CABD7DD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C6115E9-CC6E-408C-9BB7-E0864B28A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BE21B6-6871-45C2-B5C7-30324C5E2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25BC52-82FE-4062-8E89-37FD654F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59F5C0-2C25-4495-B529-8B8C1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BF9ADE-3F1C-42EA-9210-10CA9CED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662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7462D65-00A6-4015-890B-6FED1CB0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C8D4D1-F83D-4006-B817-83A16CB1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E5E2C5-4B48-4DF1-92E1-B2B4A5FFC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8EAC-DCD3-4244-9E5D-AF6E69E79ED2}" type="datetimeFigureOut">
              <a:rPr lang="pl-PL" smtClean="0"/>
              <a:t>2020-06-17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7B1ECD-875E-4F23-AA9E-45F6EDC60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5F401A-C7ED-4D30-94BC-4C9C093E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8FFF-D33B-4ACD-B321-F94E1807FC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C2414-521A-4208-9D3D-EC02165D2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641A1E"/>
                </a:solidFill>
              </a:rPr>
              <a:t>Kierunek </a:t>
            </a:r>
            <a:br>
              <a:rPr lang="pl-PL" b="1" dirty="0">
                <a:solidFill>
                  <a:srgbClr val="641A1E"/>
                </a:solidFill>
              </a:rPr>
            </a:br>
            <a:r>
              <a:rPr lang="pl-PL" b="1" dirty="0">
                <a:solidFill>
                  <a:srgbClr val="641A1E"/>
                </a:solidFill>
              </a:rPr>
              <a:t>Zarządzanie Zasobami Ludzkimi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96F5C3E-B099-4459-9918-EA0939CAA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1F2C66"/>
                </a:solidFill>
              </a:rPr>
              <a:t>Zajęcia to nie wszystko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3BEE74D4-ADAC-4EF5-B0D1-59F217A8DF19}"/>
              </a:ext>
            </a:extLst>
          </p:cNvPr>
          <p:cNvGrpSpPr/>
          <p:nvPr/>
        </p:nvGrpSpPr>
        <p:grpSpPr>
          <a:xfrm>
            <a:off x="3004166" y="5075763"/>
            <a:ext cx="6183667" cy="1319747"/>
            <a:chOff x="3243138" y="5183012"/>
            <a:chExt cx="6183667" cy="1319747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A8313-A6E4-4DA7-ACCA-A72D2EF0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 t="15204" r="12701" b="16788"/>
            <a:stretch/>
          </p:blipFill>
          <p:spPr>
            <a:xfrm>
              <a:off x="7334055" y="5183012"/>
              <a:ext cx="2092750" cy="1319747"/>
            </a:xfrm>
            <a:prstGeom prst="rect">
              <a:avLst/>
            </a:prstGeom>
            <a:solidFill>
              <a:srgbClr val="641A1E"/>
            </a:solidFill>
          </p:spPr>
        </p:pic>
        <p:pic>
          <p:nvPicPr>
            <p:cNvPr id="6" name="Picture 2" descr="KZKL">
              <a:extLst>
                <a:ext uri="{FF2B5EF4-FFF2-40B4-BE49-F238E27FC236}">
                  <a16:creationId xmlns:a16="http://schemas.microsoft.com/office/drawing/2014/main" id="{E271615F-593A-4ACA-AD8F-A51540116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138" y="5257800"/>
              <a:ext cx="2318677" cy="117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91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4BDF16-A7C6-48B1-B3DB-79A624BF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641A1E"/>
                </a:solidFill>
              </a:rPr>
              <a:t>Kierunek</a:t>
            </a:r>
            <a:r>
              <a:rPr lang="pl-PL" dirty="0"/>
              <a:t> </a:t>
            </a:r>
            <a:r>
              <a:rPr lang="pl-PL" dirty="0">
                <a:solidFill>
                  <a:srgbClr val="1F2C66"/>
                </a:solidFill>
              </a:rPr>
              <a:t>pod opieką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00A4EB-7B72-4FB6-8F0C-EF2521E7C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18238" r="12701" b="19823"/>
          <a:stretch/>
        </p:blipFill>
        <p:spPr>
          <a:xfrm>
            <a:off x="2329884" y="1690688"/>
            <a:ext cx="1579841" cy="907391"/>
          </a:xfrm>
          <a:prstGeom prst="rect">
            <a:avLst/>
          </a:prstGeom>
          <a:solidFill>
            <a:srgbClr val="641A1E"/>
          </a:solidFill>
        </p:spPr>
      </p:pic>
      <p:pic>
        <p:nvPicPr>
          <p:cNvPr id="6" name="Picture 2" descr="KZKL">
            <a:extLst>
              <a:ext uri="{FF2B5EF4-FFF2-40B4-BE49-F238E27FC236}">
                <a16:creationId xmlns:a16="http://schemas.microsoft.com/office/drawing/2014/main" id="{7D2C4EDE-CAE8-475B-ADC4-D85E7F47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39" y="1690688"/>
            <a:ext cx="1797977" cy="9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0B6D803-D7FF-4CEF-B0EF-7D8D410F6B25}"/>
              </a:ext>
            </a:extLst>
          </p:cNvPr>
          <p:cNvSpPr txBox="1"/>
          <p:nvPr/>
        </p:nvSpPr>
        <p:spPr>
          <a:xfrm>
            <a:off x="6426926" y="3201130"/>
            <a:ext cx="5233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1F2C66"/>
                </a:solidFill>
              </a:rPr>
              <a:t>Prof. dr hab. Aleksy Pocztowski – Kierownik Katedry</a:t>
            </a:r>
          </a:p>
          <a:p>
            <a:r>
              <a:rPr lang="pl-PL" dirty="0"/>
              <a:t>Prof. UEK dr hab. Alicja Miś</a:t>
            </a:r>
          </a:p>
          <a:p>
            <a:r>
              <a:rPr lang="pl-PL" dirty="0"/>
              <a:t>Prof. UEK dr hab. Joanna </a:t>
            </a:r>
            <a:r>
              <a:rPr lang="pl-PL" dirty="0" err="1"/>
              <a:t>Purgał</a:t>
            </a:r>
            <a:r>
              <a:rPr lang="pl-PL" dirty="0"/>
              <a:t>-Popiela</a:t>
            </a:r>
          </a:p>
          <a:p>
            <a:r>
              <a:rPr lang="pl-PL" dirty="0"/>
              <a:t>Prof. UEK dr hab. Beata </a:t>
            </a:r>
            <a:r>
              <a:rPr lang="pl-PL" dirty="0" err="1"/>
              <a:t>Buchelt</a:t>
            </a:r>
            <a:endParaRPr lang="pl-PL" dirty="0"/>
          </a:p>
          <a:p>
            <a:r>
              <a:rPr lang="pl-PL" dirty="0"/>
              <a:t>Prof. UEK dr hab. Urban Pauli</a:t>
            </a:r>
          </a:p>
          <a:p>
            <a:r>
              <a:rPr lang="pl-PL" dirty="0"/>
              <a:t>Dr Marcin </a:t>
            </a:r>
            <a:r>
              <a:rPr lang="pl-PL" dirty="0" err="1"/>
              <a:t>Karwiński</a:t>
            </a:r>
            <a:endParaRPr lang="pl-PL" dirty="0"/>
          </a:p>
          <a:p>
            <a:r>
              <a:rPr lang="pl-PL" dirty="0"/>
              <a:t>Dr Grzegorz Łukasiewicz</a:t>
            </a:r>
          </a:p>
          <a:p>
            <a:r>
              <a:rPr lang="pl-PL" dirty="0"/>
              <a:t>Dr Małgorzata </a:t>
            </a:r>
            <a:r>
              <a:rPr lang="pl-PL" dirty="0" err="1"/>
              <a:t>Machaczka</a:t>
            </a:r>
            <a:endParaRPr lang="pl-PL" dirty="0"/>
          </a:p>
          <a:p>
            <a:r>
              <a:rPr lang="pl-PL" dirty="0"/>
              <a:t>Dr Tomasz </a:t>
            </a:r>
            <a:r>
              <a:rPr lang="pl-PL" dirty="0" err="1"/>
              <a:t>Sapeta</a:t>
            </a:r>
            <a:endParaRPr lang="pl-PL" dirty="0"/>
          </a:p>
          <a:p>
            <a:r>
              <a:rPr lang="pl-PL" dirty="0"/>
              <a:t>Mgr Anna Rychwalska</a:t>
            </a:r>
          </a:p>
          <a:p>
            <a:r>
              <a:rPr lang="pl-PL" dirty="0"/>
              <a:t>Mgr Małgorzata Wesołowska</a:t>
            </a:r>
          </a:p>
          <a:p>
            <a:r>
              <a:rPr lang="pl-PL" dirty="0"/>
              <a:t>Mgr Beata Pasek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89B4D4-77E0-44ED-809A-6A12B8357C82}"/>
              </a:ext>
            </a:extLst>
          </p:cNvPr>
          <p:cNvSpPr txBox="1"/>
          <p:nvPr/>
        </p:nvSpPr>
        <p:spPr>
          <a:xfrm>
            <a:off x="838200" y="3201130"/>
            <a:ext cx="5233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641A1E"/>
                </a:solidFill>
              </a:rPr>
              <a:t>Prof. dr hab. Renata Oczkowska – Kierownik Katedry</a:t>
            </a:r>
          </a:p>
          <a:p>
            <a:r>
              <a:rPr lang="pl-PL" dirty="0"/>
              <a:t>Prof. UEK dr hab. Jacek Kopeć</a:t>
            </a:r>
          </a:p>
          <a:p>
            <a:r>
              <a:rPr lang="pl-PL" dirty="0"/>
              <a:t>Dr Urszula Bukowska</a:t>
            </a:r>
          </a:p>
          <a:p>
            <a:r>
              <a:rPr lang="pl-PL" dirty="0"/>
              <a:t>Dr Anna Dolot</a:t>
            </a:r>
          </a:p>
          <a:p>
            <a:r>
              <a:rPr lang="pl-PL" dirty="0"/>
              <a:t>Dr Sylwia Wiśniewska</a:t>
            </a:r>
          </a:p>
          <a:p>
            <a:r>
              <a:rPr lang="pl-PL" dirty="0"/>
              <a:t>Dr Piotr Zając</a:t>
            </a:r>
          </a:p>
          <a:p>
            <a:r>
              <a:rPr lang="pl-PL" dirty="0"/>
              <a:t>Mgr Marek </a:t>
            </a:r>
            <a:r>
              <a:rPr lang="pl-PL" dirty="0" err="1"/>
              <a:t>Koczyński</a:t>
            </a:r>
            <a:endParaRPr lang="pl-PL" dirty="0"/>
          </a:p>
          <a:p>
            <a:r>
              <a:rPr lang="pl-PL" dirty="0"/>
              <a:t>Mgr Robert Szydło</a:t>
            </a:r>
          </a:p>
          <a:p>
            <a:r>
              <a:rPr lang="pl-PL" dirty="0"/>
              <a:t>Mgr Iwona Lesiak</a:t>
            </a:r>
          </a:p>
        </p:txBody>
      </p:sp>
    </p:spTree>
    <p:extLst>
      <p:ext uri="{BB962C8B-B14F-4D97-AF65-F5344CB8AC3E}">
        <p14:creationId xmlns:p14="http://schemas.microsoft.com/office/powerpoint/2010/main" val="299741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8512E-433D-4126-B5F3-DF48F9EB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641A1E"/>
                </a:solidFill>
              </a:rPr>
              <a:t>Współpraca </a:t>
            </a:r>
            <a:r>
              <a:rPr lang="pl-PL" b="1" dirty="0">
                <a:solidFill>
                  <a:srgbClr val="1F2C66"/>
                </a:solidFill>
              </a:rPr>
              <a:t>z biznesem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C415BD5-DB84-42AD-A903-51834FEAD8B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40" y="4001590"/>
            <a:ext cx="3650457" cy="129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B8CF5FD3-2700-4FD3-BCED-3277029C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33" y="3222051"/>
            <a:ext cx="2047156" cy="208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1F3EA6B-CCE0-46C7-82F5-6AAEDBED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0" y="4396225"/>
            <a:ext cx="2867526" cy="2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93FD346-8F4C-4153-B874-543220F9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55" y="2991348"/>
            <a:ext cx="1966616" cy="23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E703C8D-DE83-477E-A4AA-2CAE4A0A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32" y="4939252"/>
            <a:ext cx="34750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B92243E9-BE26-4413-89BC-489EC0E65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15" y="5296670"/>
            <a:ext cx="4153828" cy="12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5F8BCFA-A757-4D53-8B85-DE2901233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52" y="2788376"/>
            <a:ext cx="28067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C4CA73E6-F61B-4E2D-B8B9-4A057A9D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250085" cy="103078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 nasze zajęcia zapraszamy praktyków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Studenci uczestniczą w zajęciach dla przedsiębiorstw </a:t>
            </a:r>
          </a:p>
          <a:p>
            <a:pPr marL="0" indent="0">
              <a:buNone/>
            </a:pPr>
            <a:r>
              <a:rPr lang="pl-PL" dirty="0"/>
              <a:t>         i wykonują dla nich analizy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13C46E9-2F89-4486-88C2-89AF80D64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1526" y="864371"/>
            <a:ext cx="2877326" cy="19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5FC644-0404-49F1-BC5E-FDEFB345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641A1E"/>
                </a:solidFill>
              </a:rPr>
              <a:t>Współpraca </a:t>
            </a:r>
            <a:r>
              <a:rPr lang="pl-PL" b="1" dirty="0">
                <a:solidFill>
                  <a:srgbClr val="1F2C66"/>
                </a:solidFill>
              </a:rPr>
              <a:t>międzynarodowa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427EB5-F67F-45CB-8DA3-E69C4579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192" y="2239626"/>
            <a:ext cx="4728755" cy="132556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>
              <a:buNone/>
            </a:pPr>
            <a:r>
              <a:rPr lang="pl-PL" sz="2000" dirty="0">
                <a:solidFill>
                  <a:srgbClr val="641A1E"/>
                </a:solidFill>
              </a:rPr>
              <a:t>Seminaria </a:t>
            </a:r>
            <a:r>
              <a:rPr lang="pl-PL" sz="2000" dirty="0">
                <a:solidFill>
                  <a:srgbClr val="1F2C66"/>
                </a:solidFill>
              </a:rPr>
              <a:t>międzynarodowe </a:t>
            </a:r>
          </a:p>
          <a:p>
            <a:pPr marL="0" indent="0" algn="ctr">
              <a:buNone/>
            </a:pPr>
            <a:r>
              <a:rPr lang="pl-PL" sz="2000" dirty="0"/>
              <a:t>realizowane we współpracy ze środowiskiem biznesowym co pół roku na przemian </a:t>
            </a:r>
            <a:br>
              <a:rPr lang="pl-PL" sz="2000" dirty="0"/>
            </a:br>
            <a:r>
              <a:rPr lang="pl-PL" sz="2000" dirty="0"/>
              <a:t>w Fuldzie i Krakowie od ponad 12 lat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B26CE6-E8BE-4F38-9D0F-C69B7AEE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77" y="1258740"/>
            <a:ext cx="4931004" cy="328733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EC8904C-CC23-45A4-AC23-982FDC573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46" y="4728900"/>
            <a:ext cx="4876800" cy="1038225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A2121A3-768C-44F4-8062-AD487EA6173D}"/>
              </a:ext>
            </a:extLst>
          </p:cNvPr>
          <p:cNvSpPr txBox="1">
            <a:spLocks/>
          </p:cNvSpPr>
          <p:nvPr/>
        </p:nvSpPr>
        <p:spPr>
          <a:xfrm>
            <a:off x="7106192" y="4728899"/>
            <a:ext cx="4728755" cy="1038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dirty="0">
                <a:solidFill>
                  <a:srgbClr val="641A1E"/>
                </a:solidFill>
              </a:rPr>
              <a:t>Międzynarodowa Konferencja Studentów </a:t>
            </a:r>
            <a:r>
              <a:rPr lang="pl-PL" sz="2000" dirty="0">
                <a:solidFill>
                  <a:srgbClr val="1F2C66"/>
                </a:solidFill>
              </a:rPr>
              <a:t>oraz Młodych Naukowców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dirty="0"/>
              <a:t>Coroczny wyjazd do Lwowa</a:t>
            </a:r>
          </a:p>
        </p:txBody>
      </p:sp>
    </p:spTree>
    <p:extLst>
      <p:ext uri="{BB962C8B-B14F-4D97-AF65-F5344CB8AC3E}">
        <p14:creationId xmlns:p14="http://schemas.microsoft.com/office/powerpoint/2010/main" val="276820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9FCED-3834-45F6-B6A2-B3336D78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697" y="1574346"/>
            <a:ext cx="6122125" cy="222816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rgbClr val="641A1E"/>
                </a:solidFill>
              </a:rPr>
              <a:t>Studenci </a:t>
            </a:r>
            <a:r>
              <a:rPr lang="pl-PL" sz="2000" b="1" dirty="0">
                <a:solidFill>
                  <a:srgbClr val="1F2C66"/>
                </a:solidFill>
              </a:rPr>
              <a:t>Studentom</a:t>
            </a:r>
          </a:p>
          <a:p>
            <a:pPr marL="0" indent="0" algn="ctr">
              <a:buNone/>
            </a:pPr>
            <a:r>
              <a:rPr lang="pl-PL" sz="2000" dirty="0"/>
              <a:t>Jesteśmy organizacją aktywnych studentów, którzy interesują się szeroko pojętym rozwojem osobistym. Pracujemy w małych zespołach na zasadzie grup projektowych. </a:t>
            </a:r>
          </a:p>
          <a:p>
            <a:pPr marL="0" indent="0" algn="ctr">
              <a:buNone/>
            </a:pPr>
            <a:r>
              <a:rPr lang="pl-PL" sz="2000" dirty="0"/>
              <a:t>Szkolenia Językowe, Trenerzy KNRO, Badania KNRO, Case Club czy Businesswoman to nasz sposób na rozwój.</a:t>
            </a:r>
          </a:p>
        </p:txBody>
      </p:sp>
      <p:pic>
        <p:nvPicPr>
          <p:cNvPr id="4" name="Picture 4" descr="Koło Naukowe Zarządzania Zasobami Ludzkimi Personalni ...">
            <a:extLst>
              <a:ext uri="{FF2B5EF4-FFF2-40B4-BE49-F238E27FC236}">
                <a16:creationId xmlns:a16="http://schemas.microsoft.com/office/drawing/2014/main" id="{3ADCFC8C-E3CF-4B1A-8346-00F8CCDF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3123"/>
            <a:ext cx="4621883" cy="177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oło Naukowe Rozwoju Osobistego | Organizacje UEK">
            <a:extLst>
              <a:ext uri="{FF2B5EF4-FFF2-40B4-BE49-F238E27FC236}">
                <a16:creationId xmlns:a16="http://schemas.microsoft.com/office/drawing/2014/main" id="{7E65AE09-6401-4A9F-B80B-DBFBD564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7862"/>
            <a:ext cx="4229101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2CA4765-5EBF-4C65-9387-BBFA3422483D}"/>
              </a:ext>
            </a:extLst>
          </p:cNvPr>
          <p:cNvSpPr txBox="1"/>
          <p:nvPr/>
        </p:nvSpPr>
        <p:spPr>
          <a:xfrm>
            <a:off x="5703216" y="4276392"/>
            <a:ext cx="6105606" cy="210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rgbClr val="641A1E"/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b="1" dirty="0">
                <a:latin typeface="+mn-lt"/>
              </a:rPr>
              <a:t>Zasoby Ludzkie </a:t>
            </a:r>
            <a:r>
              <a:rPr lang="pl-PL" b="1" dirty="0">
                <a:solidFill>
                  <a:srgbClr val="1F2C66"/>
                </a:solidFill>
                <a:latin typeface="+mn-lt"/>
              </a:rPr>
              <a:t>w Teorii i Praktyce</a:t>
            </a:r>
          </a:p>
          <a:p>
            <a:r>
              <a:rPr lang="pl-PL" dirty="0">
                <a:solidFill>
                  <a:schemeClr val="tx1"/>
                </a:solidFill>
                <a:latin typeface="+mn-lt"/>
              </a:rPr>
              <a:t>Tak można w skrócie sformułować naszą działalność. Poznajemy tajniki HR: staramy się rozwijać nie tylko samych siebie, lecz ułatwiamy to innym. Robimy to poprzez organizowanie szkoleń, debat, warsztatów i konferencji naukowych. Zdobywamy wiedzę i co najważniejsze, dzielimy się nią!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F01738B5-D43A-4F5F-A6F9-FBFE8E9E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641A1E"/>
                </a:solidFill>
              </a:rPr>
              <a:t>Koła </a:t>
            </a:r>
            <a:r>
              <a:rPr lang="pl-PL" b="1" dirty="0">
                <a:solidFill>
                  <a:srgbClr val="1F2C66"/>
                </a:solidFill>
              </a:rPr>
              <a:t>Naukowe</a:t>
            </a:r>
          </a:p>
        </p:txBody>
      </p:sp>
    </p:spTree>
    <p:extLst>
      <p:ext uri="{BB962C8B-B14F-4D97-AF65-F5344CB8AC3E}">
        <p14:creationId xmlns:p14="http://schemas.microsoft.com/office/powerpoint/2010/main" val="670909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267</Words>
  <Application>Microsoft Office PowerPoint</Application>
  <PresentationFormat>Panoramiczny</PresentationFormat>
  <Paragraphs>39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Kierunek  Zarządzanie Zasobami Ludzkimi </vt:lpstr>
      <vt:lpstr>Kierunek pod opieką</vt:lpstr>
      <vt:lpstr>Współpraca z biznesem</vt:lpstr>
      <vt:lpstr>Współpraca międzynarodowa</vt:lpstr>
      <vt:lpstr>Koła Naukowe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Kierunek  Zarządzanie Zasobami Ludzkimi </dc:title>
  <dc:creator>RS</dc:creator>
  <cp:lastModifiedBy>RS</cp:lastModifiedBy>
  <cp:revision>8</cp:revision>
  <dcterms:created xsi:type="dcterms:W3CDTF">2020-06-16T17:24:56Z</dcterms:created>
  <dcterms:modified xsi:type="dcterms:W3CDTF">2020-06-17T09:24:52Z</dcterms:modified>
</cp:coreProperties>
</file>